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328" r:id="rId3"/>
    <p:sldId id="326" r:id="rId4"/>
    <p:sldId id="331" r:id="rId5"/>
    <p:sldId id="333" r:id="rId6"/>
    <p:sldId id="327" r:id="rId7"/>
    <p:sldId id="329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0066"/>
    <a:srgbClr val="FFFFCC"/>
    <a:srgbClr val="CCFFFF"/>
    <a:srgbClr val="00FFFF"/>
    <a:srgbClr val="FFFF66"/>
    <a:srgbClr val="66CCFF"/>
    <a:srgbClr val="33CC33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8603" autoAdjust="0"/>
    <p:restoredTop sz="94660"/>
  </p:normalViewPr>
  <p:slideViewPr>
    <p:cSldViewPr>
      <p:cViewPr>
        <p:scale>
          <a:sx n="63" d="100"/>
          <a:sy n="63" d="100"/>
        </p:scale>
        <p:origin x="-1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8EED-A63A-413D-ACBC-D0D2AF5C3B44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154C-C139-4F9A-AF8E-C0EBF300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1&amp;text=%D0%BE%20%D0%B4%D0%B5%D1%82%D1%81%D0%BA%D0%BE%D0%BC%20%D1%81%D0%B0%D0%B4%D0%B8%D0%BA%D0%B5&amp;pos=331&amp;uinfo=ww-1007-wh-432-fw-782-fh-448-pd-1&amp;type=photo&amp;rpt=simage&amp;img_url=http://dnz37.klasna.com/uploads/editor/admin_452_1/misc/image/foto/b9adaf08d3271355bc08e743ca3f543d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629472" cy="4680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636"/>
            <a:ext cx="7854696" cy="1596716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КРАТКАЯ ПРЕЗЕНТАЦИЯ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ОБРАЗОВАТЕЛЬНОЙ ПРОГРАММЫ  ДОШКОЛЬНОГО ОБРАЗОВАНИЯ МБДОУ «ДЕТСКИЙ САД  № 148»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www.chastnik-m.ru/public/dir/5005/arton11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8358246" cy="50720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C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Овал 4"/>
          <p:cNvSpPr/>
          <p:nvPr/>
        </p:nvSpPr>
        <p:spPr>
          <a:xfrm>
            <a:off x="7215206" y="1714488"/>
            <a:ext cx="1368152" cy="928694"/>
          </a:xfrm>
          <a:prstGeom prst="ellipse">
            <a:avLst/>
          </a:prstGeom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148</a:t>
            </a:r>
            <a:endParaRPr lang="ru-RU" b="1" dirty="0">
              <a:solidFill>
                <a:srgbClr val="C0000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Краткие сведения о ДОУ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643578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Год ввода в эксплуатацию – 1963г. 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Проектная мощность -  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группы с количеством детей – 83 человек.</a:t>
            </a:r>
            <a:endParaRPr lang="ru-RU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Фактический списочный состав 85 человек.</a:t>
            </a:r>
          </a:p>
          <a:p>
            <a:pPr algn="ctr">
              <a:buNone/>
            </a:pP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Количество возрастных групп- 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4,  из них: 1 группа раннего возраста; 3 групп дошкольного возраста.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2928934"/>
          <a:ext cx="8072492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202"/>
                <a:gridCol w="2566796"/>
                <a:gridCol w="1614498"/>
                <a:gridCol w="1614498"/>
                <a:gridCol w="1614498"/>
              </a:tblGrid>
              <a:tr h="1040954"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indent="736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Направленность группы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Возраст воспитанников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indent="565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численность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воспитанников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группах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715"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раннего возраста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общеразвивающей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направленности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2 до 3 лет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indent="565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младшая группа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Группы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общеразвивающей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направленности (дошкольный возраст)                      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3 до 4 лет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indent="565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 младшая группа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4 до 5 лет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indent="565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Средняя группа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715">
                <a:tc>
                  <a:txBody>
                    <a:bodyPr/>
                    <a:lstStyle/>
                    <a:p>
                      <a:pPr marR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" indent="196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6 до 7лет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indent="565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Подготовитель-ная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школе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2873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1400" b="1" dirty="0" smtClean="0"/>
              <a:t>     </a:t>
            </a:r>
          </a:p>
          <a:p>
            <a:pPr lvl="0" algn="ctr">
              <a:buNone/>
            </a:pPr>
            <a:endParaRPr lang="ru-RU" sz="1400" b="1" dirty="0" smtClean="0"/>
          </a:p>
          <a:p>
            <a:pPr lvl="0" algn="ctr">
              <a:buNone/>
            </a:pPr>
            <a:endParaRPr lang="ru-RU" sz="1400" b="1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7" y="1571611"/>
          <a:ext cx="3929092" cy="483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770"/>
                <a:gridCol w="1288959"/>
                <a:gridCol w="1553363"/>
              </a:tblGrid>
              <a:tr h="1174831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Кол-во мальчиков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Кол-во девочек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3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3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3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3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64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Всего: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72065" y="1571613"/>
          <a:ext cx="3786213" cy="4812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71"/>
                <a:gridCol w="1262071"/>
                <a:gridCol w="1262071"/>
              </a:tblGrid>
              <a:tr h="141162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  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результате медицинского осмотра узкими специалистами дети распределены по группам здоровья: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0107"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1 группа здоровья</a:t>
                      </a:r>
                      <a:endParaRPr lang="ru-RU" sz="120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20 воспитанников</a:t>
                      </a:r>
                      <a:endParaRPr lang="ru-RU" sz="120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20,8%</a:t>
                      </a:r>
                      <a:endParaRPr lang="ru-RU" sz="120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107"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2 группа здоровья</a:t>
                      </a:r>
                      <a:endParaRPr lang="ru-RU" sz="1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56 воспитанников</a:t>
                      </a:r>
                      <a:endParaRPr lang="ru-RU" sz="120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63,8%</a:t>
                      </a:r>
                      <a:endParaRPr lang="ru-RU" sz="1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107"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3группа здоровья</a:t>
                      </a:r>
                      <a:endParaRPr lang="ru-RU" sz="120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8 воспитанников</a:t>
                      </a:r>
                      <a:endParaRPr lang="ru-RU" sz="120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11,2%</a:t>
                      </a:r>
                      <a:endParaRPr lang="ru-RU" sz="120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107"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4 группа  здоровья</a:t>
                      </a:r>
                      <a:endParaRPr lang="ru-RU" sz="1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3 воспитанников</a:t>
                      </a:r>
                      <a:endParaRPr lang="ru-RU" sz="1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4,2%</a:t>
                      </a:r>
                      <a:endParaRPr lang="ru-RU" sz="12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0"/>
            <a:ext cx="84296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Индивидуальные особенности</a:t>
            </a:r>
          </a:p>
          <a:p>
            <a:pPr algn="ctr">
              <a:lnSpc>
                <a:spcPct val="150000"/>
              </a:lnSpc>
            </a:pPr>
            <a:r>
              <a:rPr lang="ru-RU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воспитанников.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61436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 № 148» реализует ОБРАЗОВАТЕЛЬНУЮ ПРОГРАММУ ДОШКОЛЬНОГО ОБРАЗОВАНИЯ, разработанную организацией самостоятельно в соответствии с: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дошкольного образования, утвержденным приказом Министерства образования и науки РФ от 17.10.2013 г. № 1155,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Конституцией РФ,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Федеральным законом от 29.12.2012 г. № 273-ФЗ «Об образовании в Российской Федерации,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«Порядком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образования», утвержденном приказом Министерства образования и науки РФ от 30.08.2013 г. № 1014.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7154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fontAlgn="base"/>
            <a:r>
              <a:rPr lang="ru-RU" sz="1600" dirty="0" smtClean="0">
                <a:solidFill>
                  <a:srgbClr val="FF0000"/>
                </a:solidFill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lvl="0" fontAlgn="base"/>
            <a:r>
              <a:rPr lang="ru-RU" sz="1600" dirty="0" smtClean="0">
                <a:solidFill>
                  <a:srgbClr val="FF0000"/>
                </a:solidFill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1785926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0" y="2357429"/>
          <a:ext cx="8786876" cy="4420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719"/>
                <a:gridCol w="2196719"/>
                <a:gridCol w="2196719"/>
                <a:gridCol w="2196719"/>
              </a:tblGrid>
              <a:tr h="198186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Охрана и укрепление </a:t>
                      </a:r>
                      <a:r>
                        <a:rPr lang="ru-RU" sz="1400" dirty="0" err="1" smtClean="0">
                          <a:solidFill>
                            <a:srgbClr val="00B050"/>
                          </a:solidFill>
                        </a:rPr>
                        <a:t>психо-физического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 здоровья детей и их душевного и эмоционального благополучия </a:t>
                      </a:r>
                      <a:endParaRPr lang="ru-RU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полноценное развитие ребенка через обеспечение равных возможностей в каждый период дошкольного детства, независимо от каких-либо особенностей возможностей</a:t>
                      </a:r>
                      <a:endParaRPr lang="ru-RU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B050"/>
                          </a:solidFill>
                        </a:rPr>
                        <a:t>реализация образовательной программы в соответствие с ФГОС, с учетом обеспечения преемственности целей и задач и содержания образовательных областей</a:t>
                      </a:r>
                      <a:endParaRPr lang="ru-RU" sz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учитывать возрастные особенности детей, их индивидуальность, способности, взгляды</a:t>
                      </a:r>
                    </a:p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2285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B050"/>
                          </a:solidFill>
                        </a:rPr>
                        <a:t>формировать целостный образовательный процесс через объединение обучения и воспитания на основе духовно-нравственных и </a:t>
                      </a:r>
                      <a:r>
                        <a:rPr lang="ru-RU" sz="1200" dirty="0" err="1" smtClean="0">
                          <a:solidFill>
                            <a:srgbClr val="00B050"/>
                          </a:solidFill>
                        </a:rPr>
                        <a:t>социакультурных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</a:rPr>
                        <a:t> ценностей, принятых в обществе правил и норм поведения в интересах человека. Семьи, общества</a:t>
                      </a:r>
                    </a:p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</a:rPr>
                        <a:t>формирование общей культуры личности детей,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</a:t>
                      </a:r>
                      <a:endParaRPr lang="ru-RU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B050"/>
                          </a:solidFill>
                        </a:rPr>
                        <a:t>обеспечение </a:t>
                      </a:r>
                      <a:r>
                        <a:rPr lang="ru-RU" sz="1200" dirty="0" err="1" smtClean="0">
                          <a:solidFill>
                            <a:srgbClr val="00B050"/>
                          </a:solidFill>
                        </a:rPr>
                        <a:t>вариативости</a:t>
                      </a:r>
                      <a:r>
                        <a:rPr lang="ru-RU" sz="1200" dirty="0" smtClean="0">
                          <a:solidFill>
                            <a:srgbClr val="00B050"/>
                          </a:solidFill>
                        </a:rPr>
                        <a:t> и разнообразия содержания Программы и организационных форм дошкольного образования, возможности формирования различной  направленности с учетом образовательных потребностей, способностей и состояния здоровья детей</a:t>
                      </a:r>
                      <a:endParaRPr lang="ru-RU" sz="1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</a:t>
                      </a:r>
                      <a:endParaRPr lang="ru-RU" sz="1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МБДОУ № 148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разностороннее развитие детей с 2 до 8 лет с учётом их возрастных и индивидуальных особенностей;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14620"/>
            <a:ext cx="8777318" cy="39290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Примернык</a:t>
            </a:r>
            <a:r>
              <a:rPr lang="ru-RU" sz="2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программы:</a:t>
            </a:r>
          </a:p>
          <a:p>
            <a:r>
              <a:rPr lang="ru-RU" sz="19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«Непреходящие ценности малой Родины»</a:t>
            </a:r>
            <a:endParaRPr lang="ru-RU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Пчелинцева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Е.В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.- является региональным компонентом ознакомления детей с историческим и культурным наследием родного края с учётом специфики Ивановской области.</a:t>
            </a:r>
          </a:p>
          <a:p>
            <a:r>
              <a:rPr lang="ru-RU" sz="19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«Основы безопасности детей дошкольного возраста» </a:t>
            </a:r>
            <a:endParaRPr lang="ru-RU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авторы Авдеева Н.Н., Князева О.Л., 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Стеркина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Р.Б  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выступает составной частью комплексной программы и позволяет плодотворнее решать задачи образовательной области «Социально-коммуникативное развитие»</a:t>
            </a:r>
          </a:p>
          <a:p>
            <a:r>
              <a:rPr lang="ru-RU" sz="19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по музыкальному воспитанию детей дошкольного возраста «Ладушки».</a:t>
            </a:r>
            <a:endParaRPr lang="ru-RU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авторы И. 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Каплунова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И. 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Новосколъцева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задача программы «Ладушки» -  введение ребенка в мир музыки с радостью  и улыбкой. Эта задача,  неся в  себе  суть отношения  педагога к ребенку, является девизом программы «Ладушки».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928670"/>
            <a:ext cx="8458200" cy="564360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основу совместной деятельности семьи и дошкольного учреждения заложены следующие 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принципы: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единый подход к процессу воспитания ребёнка;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открытость дошкольного учреждения для родителей;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взаимное доверие  во взаимоотношениях педагогов и родителей;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уважение и доброжелательность друг к другу;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 к каждой семье;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равная ответственность родителей и педагогов.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сновной целью  взаимодействия с родителями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мы считаем: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Возрождение традиций семейного воспитания и вовлечение семьи в </a:t>
            </a:r>
            <a:r>
              <a:rPr lang="ru-RU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образовательный процесс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 педагогических знаний родителей;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приобщение родителей к участию  в жизни дошкольного учреждения;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оказание помощи семьям воспитанников в развитии, воспитании и обучении детей;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изучение и пропаганда лучшего семейного опыта.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Система работы с родителями  включает: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содержанием работы  ДОУ, направленной на физическое, психическое и социально-эмоциональное развитие ребенка;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участие в составлении планов: спортивных и культурно-массовых мероприятий, работы родительского комитета </a:t>
            </a:r>
            <a:b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целенаправленную работу, пропагандирующую общественное дошкольное воспитание в его разных формах;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0"/>
            <a:ext cx="8458200" cy="92867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воспитанников</a:t>
            </a:r>
            <a:endParaRPr lang="ru-RU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4294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900" b="1" i="1" dirty="0" smtClean="0"/>
          </a:p>
          <a:p>
            <a:pPr algn="ctr">
              <a:buNone/>
            </a:pPr>
            <a:r>
              <a:rPr lang="ru-RU" sz="2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Полное название ДОУ по Уставу: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 образовательное учреждение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«Детский сад № 148»  г. Иваново </a:t>
            </a:r>
            <a:endParaRPr lang="ru-RU" sz="28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153003, г. Иваново, ул. Строительная, д.2.</a:t>
            </a:r>
            <a:endParaRPr lang="ru-RU" sz="29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38-44-33</a:t>
            </a:r>
            <a:endParaRPr lang="ru-RU" sz="29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Е- </a:t>
            </a:r>
            <a:r>
              <a:rPr lang="en-US" sz="2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dou148@ivedu.ru</a:t>
            </a:r>
            <a:endParaRPr lang="ru-RU" sz="29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Заведующий: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Валентина Федоровна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Солодова</a:t>
            </a:r>
            <a:endParaRPr lang="ru-RU" sz="35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3932</TotalTime>
  <Words>686</Words>
  <Application>Microsoft Office PowerPoint</Application>
  <PresentationFormat>Экран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Краткие сведения о ДОУ</vt:lpstr>
      <vt:lpstr>       </vt:lpstr>
      <vt:lpstr>Слайд 4</vt:lpstr>
      <vt:lpstr>Слайд 5</vt:lpstr>
      <vt:lpstr>  Образовательная Программа МБДОУ № 148 направлена  на разностороннее развитие детей с 2 до 8 лет с учётом их возрастных и индивидуальных особенностей;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</vt:lpstr>
      <vt:lpstr> В основу совместной деятельности семьи и дошкольного учреждения заложены следующие принципы: единый подход к процессу воспитания ребёнка; открытость дошкольного учреждения для родителей; взаимное доверие  во взаимоотношениях педагогов и родителей; уважение и доброжелательность друг к другу; дифференцированный подход к каждой семье; равная ответственность родителей и педагогов. Основной целью  взаимодействия с родителями мы считаем: Возрождение традиций семейного воспитания и вовлечение семьи в воспитательно - образовательный процесс Задачи: формирование  педагогических знаний родителей; приобщение родителей к участию  в жизни дошкольного учреждения; оказание помощи семьям воспитанников в развитии, воспитании и обучении детей; изучение и пропаганда лучшего семейного опыта. Система работы с родителями  включает: ознакомление родителей с результатами работы ДОУ на общих родительских собраниях, анализом участия родительской общественности в жизни ДОУ; ознакомление родителей с содержанием работы  ДОУ, направленной на физическое, психическое и социально-эмоциональное развитие ребенка; участие в составлении планов: спортивных и культурно-массовых мероприятий, работы родительского комитета  целенаправленную работу, пропагандирующую общественное дошкольное воспитание в его разных формах;   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Юлия</cp:lastModifiedBy>
  <cp:revision>183</cp:revision>
  <dcterms:created xsi:type="dcterms:W3CDTF">2014-05-11T13:33:00Z</dcterms:created>
  <dcterms:modified xsi:type="dcterms:W3CDTF">2015-07-19T14:04:51Z</dcterms:modified>
</cp:coreProperties>
</file>