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65" r:id="rId6"/>
    <p:sldId id="266" r:id="rId7"/>
    <p:sldId id="257" r:id="rId8"/>
    <p:sldId id="264" r:id="rId9"/>
    <p:sldId id="267" r:id="rId10"/>
    <p:sldId id="258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1264" autoAdjust="0"/>
  </p:normalViewPr>
  <p:slideViewPr>
    <p:cSldViewPr>
      <p:cViewPr varScale="1">
        <p:scale>
          <a:sx n="60" d="100"/>
          <a:sy n="60" d="100"/>
        </p:scale>
        <p:origin x="10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8062-467D-4309-8C51-9FACE4B7E2B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5153-9964-44A6-B66A-17D80B7CE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1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6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3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5153-9964-44A6-B66A-17D80B7CE1F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9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836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yli.ru/smile/detia-709.html" TargetMode="External"/><Relationship Id="rId5" Type="http://schemas.openxmlformats.org/officeDocument/2006/relationships/image" Target="../media/image2.gif"/><Relationship Id="rId10" Type="http://schemas.openxmlformats.org/officeDocument/2006/relationships/image" Target="../media/image5.JPG"/><Relationship Id="rId4" Type="http://schemas.openxmlformats.org/officeDocument/2006/relationships/hyperlink" Target="http://www.smayli.ru/smile/detia-315.html" TargetMode="Externa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718.html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12" Type="http://schemas.openxmlformats.org/officeDocument/2006/relationships/hyperlink" Target="http://www.smayli.ru/smile/detia-694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836.html" TargetMode="External"/><Relationship Id="rId11" Type="http://schemas.openxmlformats.org/officeDocument/2006/relationships/image" Target="../media/image2.gif"/><Relationship Id="rId5" Type="http://schemas.openxmlformats.org/officeDocument/2006/relationships/image" Target="../media/image6.gif"/><Relationship Id="rId15" Type="http://schemas.openxmlformats.org/officeDocument/2006/relationships/image" Target="../media/image9.gif"/><Relationship Id="rId10" Type="http://schemas.openxmlformats.org/officeDocument/2006/relationships/hyperlink" Target="http://www.smayli.ru/smile/detia-315.html" TargetMode="External"/><Relationship Id="rId4" Type="http://schemas.openxmlformats.org/officeDocument/2006/relationships/hyperlink" Target="http://www.smayli.ru/smile/detia-842.html" TargetMode="External"/><Relationship Id="rId9" Type="http://schemas.openxmlformats.org/officeDocument/2006/relationships/image" Target="../media/image7.gif"/><Relationship Id="rId14" Type="http://schemas.openxmlformats.org/officeDocument/2006/relationships/hyperlink" Target="http://www.smayli.ru/smile/detia-689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://www.smayli.ru/smile/detia-673.html" TargetMode="External"/><Relationship Id="rId7" Type="http://schemas.openxmlformats.org/officeDocument/2006/relationships/hyperlink" Target="http://www.smayli.ru/smile/detia-66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http://www.smayli.ru/smile/detia-674.html" TargetMode="External"/><Relationship Id="rId10" Type="http://schemas.openxmlformats.org/officeDocument/2006/relationships/image" Target="../media/image13.gif"/><Relationship Id="rId4" Type="http://schemas.openxmlformats.org/officeDocument/2006/relationships/image" Target="../media/image10.gif"/><Relationship Id="rId9" Type="http://schemas.openxmlformats.org/officeDocument/2006/relationships/hyperlink" Target="http://www.smayli.ru/smile/detia-65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www.smayli.ru/smile/detia-650.html" TargetMode="External"/><Relationship Id="rId7" Type="http://schemas.openxmlformats.org/officeDocument/2006/relationships/hyperlink" Target="http://www.smayli.ru/smile/detia-58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hyperlink" Target="http://www.smayli.ru/smile/detia-615.html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hyperlink" Target="http://www.smayli.ru/smile/detia-510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smayli.ru/smile/detia-709.html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www.smayli.ru/smile/detia-715.html" TargetMode="Externa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smayli.ru/smile/detia-444.html" TargetMode="External"/><Relationship Id="rId7" Type="http://schemas.openxmlformats.org/officeDocument/2006/relationships/hyperlink" Target="http://www.smayli.ru/smile/detia-50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hyperlink" Target="http://www.smayli.ru/smile/detia-321.html" TargetMode="External"/><Relationship Id="rId10" Type="http://schemas.openxmlformats.org/officeDocument/2006/relationships/image" Target="../media/image25.JPG"/><Relationship Id="rId4" Type="http://schemas.openxmlformats.org/officeDocument/2006/relationships/image" Target="../media/image21.gif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658.html" TargetMode="External"/><Relationship Id="rId13" Type="http://schemas.openxmlformats.org/officeDocument/2006/relationships/image" Target="../media/image30.gif"/><Relationship Id="rId3" Type="http://schemas.openxmlformats.org/officeDocument/2006/relationships/image" Target="../media/image1.jpeg"/><Relationship Id="rId7" Type="http://schemas.openxmlformats.org/officeDocument/2006/relationships/image" Target="../media/image27.gif"/><Relationship Id="rId12" Type="http://schemas.openxmlformats.org/officeDocument/2006/relationships/hyperlink" Target="http://www.smayli.ru/smile/detia-126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97.html" TargetMode="External"/><Relationship Id="rId11" Type="http://schemas.openxmlformats.org/officeDocument/2006/relationships/image" Target="../media/image29.gif"/><Relationship Id="rId5" Type="http://schemas.openxmlformats.org/officeDocument/2006/relationships/image" Target="../media/image26.gif"/><Relationship Id="rId15" Type="http://schemas.openxmlformats.org/officeDocument/2006/relationships/image" Target="../media/image31.gif"/><Relationship Id="rId10" Type="http://schemas.openxmlformats.org/officeDocument/2006/relationships/hyperlink" Target="http://www.smayli.ru/smile/detia-855.html" TargetMode="External"/><Relationship Id="rId4" Type="http://schemas.openxmlformats.org/officeDocument/2006/relationships/hyperlink" Target="http://www.smayli.ru/smile/detia-860.html" TargetMode="External"/><Relationship Id="rId9" Type="http://schemas.openxmlformats.org/officeDocument/2006/relationships/image" Target="../media/image28.gif"/><Relationship Id="rId14" Type="http://schemas.openxmlformats.org/officeDocument/2006/relationships/hyperlink" Target="http://www.smayli.ru/smile/detia-437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www.smayli.ru/smile/detia-261.html" TargetMode="External"/><Relationship Id="rId7" Type="http://schemas.openxmlformats.org/officeDocument/2006/relationships/hyperlink" Target="http://www.smayli.ru/smile/detia-22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hyperlink" Target="http://www.smayli.ru/smile/detia-861.html" TargetMode="External"/><Relationship Id="rId10" Type="http://schemas.openxmlformats.org/officeDocument/2006/relationships/image" Target="../media/image35.gif"/><Relationship Id="rId4" Type="http://schemas.openxmlformats.org/officeDocument/2006/relationships/image" Target="../media/image32.gif"/><Relationship Id="rId9" Type="http://schemas.openxmlformats.org/officeDocument/2006/relationships/hyperlink" Target="http://www.smayli.ru/smile/detia-823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babochkia-23.html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babochkia-250.html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7.gif"/><Relationship Id="rId10" Type="http://schemas.openxmlformats.org/officeDocument/2006/relationships/image" Target="../media/image40.jpeg"/><Relationship Id="rId4" Type="http://schemas.openxmlformats.org/officeDocument/2006/relationships/hyperlink" Target="http://www.smayli.ru/smile/babochkia-240.html" TargetMode="External"/><Relationship Id="rId9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5572164" cy="2060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Адаптация детей к детскому саду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5721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04864"/>
            <a:ext cx="1190625" cy="1524001"/>
          </a:xfrm>
          <a:prstGeom prst="rect">
            <a:avLst/>
          </a:prstGeom>
          <a:noFill/>
        </p:spPr>
      </p:pic>
      <p:pic>
        <p:nvPicPr>
          <p:cNvPr id="6" name="Picture 14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6672"/>
            <a:ext cx="1368152" cy="1362075"/>
          </a:xfrm>
          <a:prstGeom prst="rect">
            <a:avLst/>
          </a:prstGeom>
          <a:noFill/>
        </p:spPr>
      </p:pic>
      <p:pic>
        <p:nvPicPr>
          <p:cNvPr id="7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653136"/>
            <a:ext cx="1076325" cy="111442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6336704" cy="3828941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143240" y="6242553"/>
            <a:ext cx="309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МБДОУ «Детский сад № 148»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260648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будни</a:t>
            </a:r>
          </a:p>
        </p:txBody>
      </p:sp>
      <p:pic>
        <p:nvPicPr>
          <p:cNvPr id="2050" name="Picture 2" descr="C:\Users\Роман\Desktop\IMG_9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36504" cy="3321825"/>
          </a:xfrm>
          <a:prstGeom prst="rect">
            <a:avLst/>
          </a:prstGeom>
          <a:noFill/>
        </p:spPr>
      </p:pic>
      <p:pic>
        <p:nvPicPr>
          <p:cNvPr id="2051" name="Picture 3" descr="C:\Users\Роман\Desktop\IMG_8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680520" cy="32403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5172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105273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Детский сад.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Я люблю свой детский сад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нем полным-полно ребят.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Раз, два, три, четыре, пять…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Жаль, что всех не сосчитать.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Может сто их, может двести.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Хорошо, когда мы вместе!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DSCI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355976" cy="3240360"/>
          </a:xfrm>
          <a:prstGeom prst="rect">
            <a:avLst/>
          </a:prstGeom>
          <a:noFill/>
        </p:spPr>
      </p:pic>
      <p:pic>
        <p:nvPicPr>
          <p:cNvPr id="3076" name="Picture 4" descr="C:\Users\Роман\Desktop\IMG_7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632"/>
            <a:ext cx="4176464" cy="3168353"/>
          </a:xfrm>
          <a:prstGeom prst="rect">
            <a:avLst/>
          </a:prstGeom>
          <a:noFill/>
        </p:spPr>
      </p:pic>
      <p:pic>
        <p:nvPicPr>
          <p:cNvPr id="2" name="Picture 2" descr="C:\Users\Роман\Desktop\IMG_9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29000"/>
            <a:ext cx="4153347" cy="3240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692696"/>
            <a:ext cx="7110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Из кружочков разноцветных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Пирамидку соберу,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потом сниму верхушку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рассыплю по ковру.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Соберу опять и снова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Раскатаю все кружки!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Я - не то, что братец Вова,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Не страдаю от тоски...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\Desktop\IMG_8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3997290" cy="3168352"/>
          </a:xfrm>
          <a:prstGeom prst="rect">
            <a:avLst/>
          </a:prstGeom>
          <a:noFill/>
        </p:spPr>
      </p:pic>
      <p:pic>
        <p:nvPicPr>
          <p:cNvPr id="4099" name="Picture 3" descr="C:\Users\Роман\Desktop\IMG_852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464496" cy="3168352"/>
          </a:xfrm>
          <a:prstGeom prst="rect">
            <a:avLst/>
          </a:prstGeom>
          <a:noFill/>
        </p:spPr>
      </p:pic>
      <p:pic>
        <p:nvPicPr>
          <p:cNvPr id="4100" name="Picture 4" descr="C:\Users\Роман\Desktop\IMG_8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88640"/>
            <a:ext cx="3888432" cy="310597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23928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126876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 шажок!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 шажок! Два шажок!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Левый! Правый сапожок!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Я учу Вику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Топать понемножку!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07504" y="980728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Мой веселый </a:t>
            </a:r>
            <a:r>
              <a:rPr lang="ru-RU" b="1" dirty="0" smtClean="0">
                <a:solidFill>
                  <a:srgbClr val="7030A0"/>
                </a:solidFill>
              </a:rPr>
              <a:t>мячик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Прыгает и скачет: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Прыг-скок - в уголок,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потом обратно.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Вот как мы вечерок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Провели приятно!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Роман\Desktop\IMG_9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77210" cy="2708920"/>
          </a:xfrm>
          <a:prstGeom prst="rect">
            <a:avLst/>
          </a:prstGeom>
          <a:noFill/>
        </p:spPr>
      </p:pic>
      <p:pic>
        <p:nvPicPr>
          <p:cNvPr id="4098" name="Picture 2" descr="C:\Users\Роман\Desktop\IMG_9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277210" cy="2708920"/>
          </a:xfrm>
          <a:prstGeom prst="rect">
            <a:avLst/>
          </a:prstGeom>
          <a:noFill/>
        </p:spPr>
      </p:pic>
      <p:pic>
        <p:nvPicPr>
          <p:cNvPr id="4099" name="Picture 3" descr="C:\Users\Роман\Desktop\IMG_8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88640"/>
            <a:ext cx="3563888" cy="2745939"/>
          </a:xfrm>
          <a:prstGeom prst="rect">
            <a:avLst/>
          </a:prstGeom>
          <a:noFill/>
        </p:spPr>
      </p:pic>
      <p:pic>
        <p:nvPicPr>
          <p:cNvPr id="4101" name="Picture 5" descr="C:\Users\Роман\Desktop\IMG_8681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6632"/>
            <a:ext cx="3888432" cy="2601923"/>
          </a:xfrm>
          <a:prstGeom prst="rect">
            <a:avLst/>
          </a:prstGeom>
          <a:noFill/>
        </p:spPr>
      </p:pic>
      <p:pic>
        <p:nvPicPr>
          <p:cNvPr id="4102" name="Picture 6" descr="C:\Users\Роман\Desktop\IMG_96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348880"/>
            <a:ext cx="3277210" cy="245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14290"/>
            <a:ext cx="742950" cy="1171575"/>
          </a:xfrm>
          <a:prstGeom prst="rect">
            <a:avLst/>
          </a:prstGeom>
          <a:noFill/>
        </p:spPr>
      </p:pic>
      <p:pic>
        <p:nvPicPr>
          <p:cNvPr id="3078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1076325" cy="1114425"/>
          </a:xfrm>
          <a:prstGeom prst="rect">
            <a:avLst/>
          </a:prstGeom>
          <a:noFill/>
        </p:spPr>
      </p:pic>
      <p:pic>
        <p:nvPicPr>
          <p:cNvPr id="5" name="Picture 10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072074"/>
            <a:ext cx="1447800" cy="1266826"/>
          </a:xfrm>
          <a:prstGeom prst="rect">
            <a:avLst/>
          </a:prstGeom>
          <a:noFill/>
        </p:spPr>
      </p:pic>
      <p:pic>
        <p:nvPicPr>
          <p:cNvPr id="6" name="Picture 8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620688"/>
            <a:ext cx="1190625" cy="1524001"/>
          </a:xfrm>
          <a:prstGeom prst="rect">
            <a:avLst/>
          </a:prstGeom>
          <a:noFill/>
        </p:spPr>
      </p:pic>
      <p:pic>
        <p:nvPicPr>
          <p:cNvPr id="3080" name="Picture 8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3000372"/>
            <a:ext cx="971550" cy="1447801"/>
          </a:xfrm>
          <a:prstGeom prst="rect">
            <a:avLst/>
          </a:prstGeom>
          <a:noFill/>
        </p:spPr>
      </p:pic>
      <p:pic>
        <p:nvPicPr>
          <p:cNvPr id="3082" name="Picture 10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0" y="2786058"/>
            <a:ext cx="1181100" cy="1066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72152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Адаптация ребенка к детскому саду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268760"/>
            <a:ext cx="75477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Чтобы помочь ребенку по возможности безболезненно войти в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жизнь детского сада, необходима подготовительная работа с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ним.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Готовьте ребенка к общению с другими детьми 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взрослыми. Посещайте парки, детские площадки,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приучайте к игре в песочницах, ходите на дни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рождения друзей…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2. Максимально приближайте домашний режим к распорядку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дня в детском учреждении (упорядочить часы сна,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бодрствования, питания и т.д.), при выполнении режимных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моментов поощряйте и развивайте детскую 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самостоятельность.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3. О предстоящем поступлении в детский сад</a:t>
            </a:r>
          </a:p>
          <a:p>
            <a:pPr marL="457200" indent="-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беседуйте с ним, как о радостном событии. </a:t>
            </a:r>
          </a:p>
          <a:p>
            <a:pPr marL="457200" indent="-457200"/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285875" cy="1247775"/>
          </a:xfrm>
          <a:prstGeom prst="rect">
            <a:avLst/>
          </a:prstGeom>
          <a:noFill/>
        </p:spPr>
      </p:pic>
      <p:pic>
        <p:nvPicPr>
          <p:cNvPr id="2052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4290"/>
            <a:ext cx="952500" cy="1352550"/>
          </a:xfrm>
          <a:prstGeom prst="rect">
            <a:avLst/>
          </a:prstGeom>
          <a:noFill/>
        </p:spPr>
      </p:pic>
      <p:pic>
        <p:nvPicPr>
          <p:cNvPr id="2054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000636"/>
            <a:ext cx="1019175" cy="1457326"/>
          </a:xfrm>
          <a:prstGeom prst="rect">
            <a:avLst/>
          </a:prstGeom>
          <a:noFill/>
        </p:spPr>
      </p:pic>
      <p:pic>
        <p:nvPicPr>
          <p:cNvPr id="2056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214950"/>
            <a:ext cx="75247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70723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Воздерживайтесь  говорить о собственных опасениях в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присутствии ребенка.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4. Придите заранее в детский сад и познакомьтесь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 обстановкой, с детьми, с воспитателями… Лучше это сделать, когда дети гуляют на улице 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6. В первые дни посещения детского садика не оставляйте ребенка одного на долго . Не опаздывайте, забирайте ребенка вовремя.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7. Дайте ребенку в детский сад любимую игрушку, уговорите остаться ее переночевать в садике, а на утро снова с нею встретиться. </a:t>
            </a: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524000" cy="1162050"/>
          </a:xfrm>
          <a:prstGeom prst="rect">
            <a:avLst/>
          </a:prstGeom>
          <a:noFill/>
        </p:spPr>
      </p:pic>
      <p:pic>
        <p:nvPicPr>
          <p:cNvPr id="1028" name="Picture 4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72140"/>
            <a:ext cx="1266825" cy="1009650"/>
          </a:xfrm>
          <a:prstGeom prst="rect">
            <a:avLst/>
          </a:prstGeom>
          <a:noFill/>
        </p:spPr>
      </p:pic>
      <p:pic>
        <p:nvPicPr>
          <p:cNvPr id="1030" name="Picture 6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52"/>
            <a:ext cx="1362075" cy="1114425"/>
          </a:xfrm>
          <a:prstGeom prst="rect">
            <a:avLst/>
          </a:prstGeom>
          <a:noFill/>
        </p:spPr>
      </p:pic>
      <p:pic>
        <p:nvPicPr>
          <p:cNvPr id="1032" name="Picture 8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5214950"/>
            <a:ext cx="914400" cy="1085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476672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Если ребенок не соглашается ,пусть игрушка ходит вместе с ним ежедневно  знакомится там с другими детьми. Расспрашивайте, что с игрушкой происходило в детском саду, кто с ней дружил, не было ли ей грустно.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Таким образом вы узнаете, как ребенку удается привыкнуть к детскому саду.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8.Поиграйте с ребенком с домашними игрушками в детский сад, распределите роли детей, воспитателей. Помогите игрушке найти ей друзей и по решайте проблемы вашего ребенка через нее, ориентируя на игру на положительные результаты.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Эти советы помогут заботливым родителям грамотно и безболезненно помочь своему ребенку пережить процесс перехода из дома в детский сад.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1362075" cy="1362075"/>
          </a:xfrm>
          <a:prstGeom prst="rect">
            <a:avLst/>
          </a:prstGeom>
          <a:noFill/>
        </p:spPr>
      </p:pic>
      <p:pic>
        <p:nvPicPr>
          <p:cNvPr id="24592" name="Picture 1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229200"/>
            <a:ext cx="1447800" cy="8763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860032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357166"/>
            <a:ext cx="781050" cy="942976"/>
          </a:xfrm>
          <a:prstGeom prst="rect">
            <a:avLst/>
          </a:prstGeom>
          <a:noFill/>
        </p:spPr>
      </p:pic>
      <p:pic>
        <p:nvPicPr>
          <p:cNvPr id="26630" name="Picture 6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5572140"/>
            <a:ext cx="714375" cy="1019176"/>
          </a:xfrm>
          <a:prstGeom prst="rect">
            <a:avLst/>
          </a:prstGeom>
          <a:noFill/>
        </p:spPr>
      </p:pic>
      <p:pic>
        <p:nvPicPr>
          <p:cNvPr id="8" name="Picture 18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357826"/>
            <a:ext cx="1257300" cy="12858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47664" y="48702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93204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1524000" cy="1219201"/>
          </a:xfrm>
          <a:prstGeom prst="rect">
            <a:avLst/>
          </a:prstGeom>
          <a:noFill/>
        </p:spPr>
      </p:pic>
      <p:pic>
        <p:nvPicPr>
          <p:cNvPr id="9222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072074"/>
            <a:ext cx="1524000" cy="1428750"/>
          </a:xfrm>
          <a:prstGeom prst="rect">
            <a:avLst/>
          </a:prstGeom>
          <a:noFill/>
        </p:spPr>
      </p:pic>
      <p:pic>
        <p:nvPicPr>
          <p:cNvPr id="9228" name="Picture 12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143512"/>
            <a:ext cx="1524000" cy="1514475"/>
          </a:xfrm>
          <a:prstGeom prst="rect">
            <a:avLst/>
          </a:prstGeom>
          <a:noFill/>
        </p:spPr>
      </p:pic>
      <p:pic>
        <p:nvPicPr>
          <p:cNvPr id="13" name="Picture 2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42852"/>
            <a:ext cx="1371600" cy="1524001"/>
          </a:xfrm>
          <a:prstGeom prst="rect">
            <a:avLst/>
          </a:prstGeom>
          <a:noFill/>
        </p:spPr>
      </p:pic>
      <p:pic>
        <p:nvPicPr>
          <p:cNvPr id="14" name="Picture 8" descr="Анимашки Дети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3350" y="0"/>
            <a:ext cx="1390650" cy="1524001"/>
          </a:xfrm>
          <a:prstGeom prst="rect">
            <a:avLst/>
          </a:prstGeom>
          <a:noFill/>
        </p:spPr>
      </p:pic>
      <p:pic>
        <p:nvPicPr>
          <p:cNvPr id="15" name="Picture 4" descr="Анимашки Дети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2786058"/>
            <a:ext cx="1524000" cy="13716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84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Памятка для родителей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1000108"/>
            <a:ext cx="79508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Ваш малыш пришел в детский сад. Для него началась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новая жизнь. Чтобы ребенок вступил в нее радостным, общительным,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повзрослевшим, постарайтесь создать в семье спокойную, дружескую атмосферу.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Установите четкие требования к ребенку и будьте последовательны в их предъявлении.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Будьте терпеливы.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Формулируйте у ребенка навыки самообслуживания и личной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гигиены.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игры с другими детьми, расширяйте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Круг общения со взрослыми.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</p:spPr>
      </p:pic>
      <p:pic>
        <p:nvPicPr>
          <p:cNvPr id="25610" name="Picture 10" descr="Анимашки Дет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072074"/>
            <a:ext cx="981075" cy="1524001"/>
          </a:xfrm>
          <a:prstGeom prst="rect">
            <a:avLst/>
          </a:prstGeom>
          <a:noFill/>
        </p:spPr>
      </p:pic>
      <p:pic>
        <p:nvPicPr>
          <p:cNvPr id="8" name="Picture 14" descr="Анимашки Дети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6058"/>
            <a:ext cx="1038225" cy="781051"/>
          </a:xfrm>
          <a:prstGeom prst="rect">
            <a:avLst/>
          </a:prstGeom>
          <a:noFill/>
        </p:spPr>
      </p:pic>
      <p:pic>
        <p:nvPicPr>
          <p:cNvPr id="9" name="Picture 4" descr="Анимашки Дети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2571744"/>
            <a:ext cx="1381125" cy="1381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89" y="357166"/>
            <a:ext cx="65722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Когда ребенок с Вами разговаривает ,слушайте его внимательно.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Если вы увидите, что ребенок что-то делает, начните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«параллельный разговор» (комментируйте его действия).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Говорите с ребенком короткими фразами, медленно; 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разговоре называйте как можно больше предметов. Давайте простые и понятные объяснения.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Спрашивайте у ребенка: «Что ты делаешь?»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Каждый день читайте ребенку. Заботьтесь о том, чтобы у него были новые впечатления.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Занимайтесь с ребенком совместной творческой деятельностью: играйте, лепите, рисуйте…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Поощряйте любопытство.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Не скупитесь на похвалу.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Радуйтесь Вашему ребенку!!!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6-tub.yandex.net/i?id=118634543-2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60" cy="25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Наши детки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891948" y="3968032"/>
            <a:ext cx="2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148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35756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детский сад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60" name="Picture 12" descr="Анимашки Бабоч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1524000" cy="1219201"/>
          </a:xfrm>
          <a:prstGeom prst="rect">
            <a:avLst/>
          </a:prstGeom>
          <a:noFill/>
        </p:spPr>
      </p:pic>
      <p:pic>
        <p:nvPicPr>
          <p:cNvPr id="27662" name="Picture 14" descr="Анимашки Бабочк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428868"/>
            <a:ext cx="942975" cy="1038225"/>
          </a:xfrm>
          <a:prstGeom prst="rect">
            <a:avLst/>
          </a:prstGeom>
          <a:noFill/>
        </p:spPr>
      </p:pic>
      <p:pic>
        <p:nvPicPr>
          <p:cNvPr id="27670" name="Picture 22" descr="Анимашки Бабочк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285728"/>
            <a:ext cx="1524000" cy="609600"/>
          </a:xfrm>
          <a:prstGeom prst="rect">
            <a:avLst/>
          </a:prstGeom>
          <a:noFill/>
        </p:spPr>
      </p:pic>
      <p:pic>
        <p:nvPicPr>
          <p:cNvPr id="1028" name="Picture 4" descr="C:\Users\Роман\Desktop\IMG_40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4149080"/>
            <a:ext cx="3433267" cy="2501806"/>
          </a:xfrm>
          <a:prstGeom prst="rect">
            <a:avLst/>
          </a:prstGeom>
          <a:noFill/>
        </p:spPr>
      </p:pic>
      <p:pic>
        <p:nvPicPr>
          <p:cNvPr id="2050" name="Picture 2" descr="C:\Users\Роман\Desktop\IMG_96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836712"/>
            <a:ext cx="3277210" cy="245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1229</TotalTime>
  <Words>542</Words>
  <Application>Microsoft Office PowerPoint</Application>
  <PresentationFormat>Экран (4:3)</PresentationFormat>
  <Paragraphs>68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Monotype Corsiva</vt:lpstr>
      <vt:lpstr>Wingdings</vt:lpstr>
      <vt:lpstr>Wingdings 2</vt:lpstr>
      <vt:lpstr>Wingdings 3</vt:lpstr>
      <vt:lpstr>Апекс</vt:lpstr>
      <vt:lpstr>  Адаптация детей к детскому саду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Елена Ларионова</dc:creator>
  <cp:lastModifiedBy>Елена Ларионова</cp:lastModifiedBy>
  <cp:revision>133</cp:revision>
  <dcterms:modified xsi:type="dcterms:W3CDTF">2015-11-14T12:54:56Z</dcterms:modified>
</cp:coreProperties>
</file>